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81" r:id="rId2"/>
    <p:sldId id="259" r:id="rId3"/>
    <p:sldId id="263" r:id="rId4"/>
    <p:sldId id="265" r:id="rId5"/>
    <p:sldId id="266" r:id="rId6"/>
    <p:sldId id="273" r:id="rId7"/>
    <p:sldId id="268" r:id="rId8"/>
    <p:sldId id="269" r:id="rId9"/>
    <p:sldId id="274" r:id="rId10"/>
    <p:sldId id="271" r:id="rId11"/>
    <p:sldId id="272" r:id="rId12"/>
    <p:sldId id="275" r:id="rId13"/>
    <p:sldId id="278" r:id="rId14"/>
    <p:sldId id="279" r:id="rId15"/>
    <p:sldId id="280" r:id="rId16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11" autoAdjust="0"/>
    <p:restoredTop sz="94660"/>
  </p:normalViewPr>
  <p:slideViewPr>
    <p:cSldViewPr>
      <p:cViewPr varScale="1">
        <p:scale>
          <a:sx n="61" d="100"/>
          <a:sy n="61" d="100"/>
        </p:scale>
        <p:origin x="138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481A41-EEDA-4828-9E0C-E6306CD229B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B9BA08CE-9C67-4081-BF1A-2FFF61B2116D}">
      <dgm:prSet phldrT="[Szöveg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BREAK DOWN BARRIERS</a:t>
          </a:r>
          <a:endParaRPr lang="hu-HU" sz="2000"/>
        </a:p>
      </dgm:t>
    </dgm:pt>
    <dgm:pt modelId="{D9050394-A70F-4547-AE6E-8846B1807D42}" type="parTrans" cxnId="{7FD592AA-4F42-43AE-810D-12EDBA78EF30}">
      <dgm:prSet/>
      <dgm:spPr/>
      <dgm:t>
        <a:bodyPr/>
        <a:lstStyle/>
        <a:p>
          <a:endParaRPr lang="hu-HU"/>
        </a:p>
      </dgm:t>
    </dgm:pt>
    <dgm:pt modelId="{B91E70D2-00AE-4653-8003-6BAFFB29BE11}" type="sibTrans" cxnId="{7FD592AA-4F42-43AE-810D-12EDBA78EF30}">
      <dgm:prSet/>
      <dgm:spPr/>
      <dgm:t>
        <a:bodyPr/>
        <a:lstStyle/>
        <a:p>
          <a:endParaRPr lang="hu-HU"/>
        </a:p>
      </dgm:t>
    </dgm:pt>
    <dgm:pt modelId="{317A2E76-FDD1-4229-839A-EA140AE2F0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PAVE THE WAY</a:t>
          </a:r>
        </a:p>
      </dgm:t>
    </dgm:pt>
    <dgm:pt modelId="{8650F1D8-C2E1-4624-876E-D0F0DB2374A9}" type="parTrans" cxnId="{C30FAAEC-2888-4ABD-ACC8-24885563F8EA}">
      <dgm:prSet/>
      <dgm:spPr/>
      <dgm:t>
        <a:bodyPr/>
        <a:lstStyle/>
        <a:p>
          <a:endParaRPr lang="hu-HU"/>
        </a:p>
      </dgm:t>
    </dgm:pt>
    <dgm:pt modelId="{887A28E2-1392-4E7A-8E16-85EF9D37292A}" type="sibTrans" cxnId="{C30FAAEC-2888-4ABD-ACC8-24885563F8EA}">
      <dgm:prSet/>
      <dgm:spPr/>
      <dgm:t>
        <a:bodyPr/>
        <a:lstStyle/>
        <a:p>
          <a:endParaRPr lang="hu-HU"/>
        </a:p>
      </dgm:t>
    </dgm:pt>
    <dgm:pt modelId="{00E563C9-A9E7-44C4-9E80-30C7F528A7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BREAK OPEN THE DOORS AND INVADE </a:t>
          </a:r>
          <a:r>
            <a:rPr lang="hu-HU" sz="2000"/>
            <a:t>THE </a:t>
          </a:r>
          <a:r>
            <a:rPr lang="en-US" sz="2000"/>
            <a:t>TERRITORY</a:t>
          </a:r>
          <a:endParaRPr lang="hu-HU" sz="2000"/>
        </a:p>
      </dgm:t>
    </dgm:pt>
    <dgm:pt modelId="{DCAEE535-AC52-43CA-9190-9F689185FA18}" type="parTrans" cxnId="{310165AA-817D-4769-99B0-B252B3DE97A9}">
      <dgm:prSet/>
      <dgm:spPr/>
      <dgm:t>
        <a:bodyPr/>
        <a:lstStyle/>
        <a:p>
          <a:endParaRPr lang="hu-HU"/>
        </a:p>
      </dgm:t>
    </dgm:pt>
    <dgm:pt modelId="{13814AEB-F595-49A4-8CCA-699CDE1B3D89}" type="sibTrans" cxnId="{310165AA-817D-4769-99B0-B252B3DE97A9}">
      <dgm:prSet/>
      <dgm:spPr/>
      <dgm:t>
        <a:bodyPr/>
        <a:lstStyle/>
        <a:p>
          <a:endParaRPr lang="hu-HU"/>
        </a:p>
      </dgm:t>
    </dgm:pt>
    <dgm:pt modelId="{B0BAB672-A59C-4395-9833-B25E0C3F95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BARRICADE US, DIGGING DITCHES, AND DRAWING WALLS</a:t>
          </a:r>
        </a:p>
      </dgm:t>
    </dgm:pt>
    <dgm:pt modelId="{7D4ED605-3F2F-443A-BCE6-2D3E4858231C}" type="parTrans" cxnId="{66F24B74-5AC8-417A-99B4-E3F5390B1A5A}">
      <dgm:prSet/>
      <dgm:spPr/>
      <dgm:t>
        <a:bodyPr/>
        <a:lstStyle/>
        <a:p>
          <a:endParaRPr lang="hu-HU"/>
        </a:p>
      </dgm:t>
    </dgm:pt>
    <dgm:pt modelId="{14633D0F-9C19-4139-8C6D-447A21BD9B70}" type="sibTrans" cxnId="{66F24B74-5AC8-417A-99B4-E3F5390B1A5A}">
      <dgm:prSet/>
      <dgm:spPr/>
      <dgm:t>
        <a:bodyPr/>
        <a:lstStyle/>
        <a:p>
          <a:endParaRPr lang="hu-HU"/>
        </a:p>
      </dgm:t>
    </dgm:pt>
    <dgm:pt modelId="{939C615C-1061-47E9-AEAC-51442E95A0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hu-HU" sz="2000"/>
            <a:t>IGNORE THE </a:t>
          </a:r>
          <a:r>
            <a:rPr lang="en-US" sz="2000"/>
            <a:t>MELODY AND JUST PAY ATTENTION TO FALSE VOICES</a:t>
          </a:r>
        </a:p>
      </dgm:t>
    </dgm:pt>
    <dgm:pt modelId="{9B2E1F01-3B39-4B2C-9175-09BFC81784B4}" type="parTrans" cxnId="{F0371E9A-6CE0-4B7B-AA12-D73374EB2956}">
      <dgm:prSet/>
      <dgm:spPr/>
      <dgm:t>
        <a:bodyPr/>
        <a:lstStyle/>
        <a:p>
          <a:endParaRPr lang="hu-HU"/>
        </a:p>
      </dgm:t>
    </dgm:pt>
    <dgm:pt modelId="{8956ACFA-FCF2-4AE6-86D4-B4E2EBB52ACD}" type="sibTrans" cxnId="{F0371E9A-6CE0-4B7B-AA12-D73374EB2956}">
      <dgm:prSet/>
      <dgm:spPr/>
      <dgm:t>
        <a:bodyPr/>
        <a:lstStyle/>
        <a:p>
          <a:endParaRPr lang="hu-HU"/>
        </a:p>
      </dgm:t>
    </dgm:pt>
    <dgm:pt modelId="{846D7580-3074-4C28-9FFE-430327C576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REMAIN STRANGERS SPEAK</a:t>
          </a:r>
          <a:r>
            <a:rPr lang="hu-HU" sz="2000" dirty="0"/>
            <a:t>ING</a:t>
          </a:r>
          <a:r>
            <a:rPr lang="en-US" sz="2000" dirty="0"/>
            <a:t> AN UNKNOWN LANGUAGE</a:t>
          </a:r>
          <a:endParaRPr lang="hu-HU" sz="2000" dirty="0"/>
        </a:p>
      </dgm:t>
    </dgm:pt>
    <dgm:pt modelId="{373F6841-E4FD-40FD-B2E1-770D144972C9}" type="parTrans" cxnId="{62AC1639-F8FA-4069-8D85-4069F6C7A337}">
      <dgm:prSet/>
      <dgm:spPr/>
      <dgm:t>
        <a:bodyPr/>
        <a:lstStyle/>
        <a:p>
          <a:endParaRPr lang="hu-HU"/>
        </a:p>
      </dgm:t>
    </dgm:pt>
    <dgm:pt modelId="{550B4EC5-576F-4B5D-842B-DAB3E429BC46}" type="sibTrans" cxnId="{62AC1639-F8FA-4069-8D85-4069F6C7A337}">
      <dgm:prSet/>
      <dgm:spPr/>
      <dgm:t>
        <a:bodyPr/>
        <a:lstStyle/>
        <a:p>
          <a:endParaRPr lang="hu-HU"/>
        </a:p>
      </dgm:t>
    </dgm:pt>
    <dgm:pt modelId="{FB33F8E8-F710-48D0-9C28-4EBDDF676074}" type="pres">
      <dgm:prSet presAssocID="{30481A41-EEDA-4828-9E0C-E6306CD229BA}" presName="root" presStyleCnt="0">
        <dgm:presLayoutVars>
          <dgm:dir/>
          <dgm:resizeHandles val="exact"/>
        </dgm:presLayoutVars>
      </dgm:prSet>
      <dgm:spPr/>
    </dgm:pt>
    <dgm:pt modelId="{2E2A158A-107C-4755-BFBC-D9B2082F4762}" type="pres">
      <dgm:prSet presAssocID="{B9BA08CE-9C67-4081-BF1A-2FFF61B2116D}" presName="compNode" presStyleCnt="0"/>
      <dgm:spPr/>
    </dgm:pt>
    <dgm:pt modelId="{5FB5A3D1-6055-4AC2-9184-DB4BA573ED91}" type="pres">
      <dgm:prSet presAssocID="{B9BA08CE-9C67-4081-BF1A-2FFF61B2116D}" presName="bgRect" presStyleLbl="bgShp" presStyleIdx="0" presStyleCnt="6"/>
      <dgm:spPr/>
    </dgm:pt>
    <dgm:pt modelId="{F37597AE-CE97-4266-979A-71CB06E283ED}" type="pres">
      <dgm:prSet presAssocID="{B9BA08CE-9C67-4081-BF1A-2FFF61B2116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093AD472-877A-4F4A-9FDA-25C5D27DE30F}" type="pres">
      <dgm:prSet presAssocID="{B9BA08CE-9C67-4081-BF1A-2FFF61B2116D}" presName="spaceRect" presStyleCnt="0"/>
      <dgm:spPr/>
    </dgm:pt>
    <dgm:pt modelId="{07084934-B57B-4CEB-8650-1DC3764C4C88}" type="pres">
      <dgm:prSet presAssocID="{B9BA08CE-9C67-4081-BF1A-2FFF61B2116D}" presName="parTx" presStyleLbl="revTx" presStyleIdx="0" presStyleCnt="6">
        <dgm:presLayoutVars>
          <dgm:chMax val="0"/>
          <dgm:chPref val="0"/>
        </dgm:presLayoutVars>
      </dgm:prSet>
      <dgm:spPr/>
    </dgm:pt>
    <dgm:pt modelId="{04A78CB4-1994-47B3-8EE5-D525E97B237C}" type="pres">
      <dgm:prSet presAssocID="{B91E70D2-00AE-4653-8003-6BAFFB29BE11}" presName="sibTrans" presStyleCnt="0"/>
      <dgm:spPr/>
    </dgm:pt>
    <dgm:pt modelId="{5DB340F7-DE09-4B5A-B1DD-7A4E85DD244B}" type="pres">
      <dgm:prSet presAssocID="{317A2E76-FDD1-4229-839A-EA140AE2F080}" presName="compNode" presStyleCnt="0"/>
      <dgm:spPr/>
    </dgm:pt>
    <dgm:pt modelId="{C965629A-AC10-4016-B4FB-B7F8DA129A8C}" type="pres">
      <dgm:prSet presAssocID="{317A2E76-FDD1-4229-839A-EA140AE2F080}" presName="bgRect" presStyleLbl="bgShp" presStyleIdx="1" presStyleCnt="6"/>
      <dgm:spPr/>
    </dgm:pt>
    <dgm:pt modelId="{D806ADC3-1B90-49F1-8E2D-8FACB587EF7A}" type="pres">
      <dgm:prSet presAssocID="{317A2E76-FDD1-4229-839A-EA140AE2F08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mbusz"/>
        </a:ext>
      </dgm:extLst>
    </dgm:pt>
    <dgm:pt modelId="{6DD242B2-51EC-4493-A7F3-5045651EAD8D}" type="pres">
      <dgm:prSet presAssocID="{317A2E76-FDD1-4229-839A-EA140AE2F080}" presName="spaceRect" presStyleCnt="0"/>
      <dgm:spPr/>
    </dgm:pt>
    <dgm:pt modelId="{ACC0DF6F-452E-44B7-B7E4-7A4F71F2B582}" type="pres">
      <dgm:prSet presAssocID="{317A2E76-FDD1-4229-839A-EA140AE2F080}" presName="parTx" presStyleLbl="revTx" presStyleIdx="1" presStyleCnt="6">
        <dgm:presLayoutVars>
          <dgm:chMax val="0"/>
          <dgm:chPref val="0"/>
        </dgm:presLayoutVars>
      </dgm:prSet>
      <dgm:spPr/>
    </dgm:pt>
    <dgm:pt modelId="{6C2BC368-3C34-4B61-AC52-BD69D8980FD8}" type="pres">
      <dgm:prSet presAssocID="{887A28E2-1392-4E7A-8E16-85EF9D37292A}" presName="sibTrans" presStyleCnt="0"/>
      <dgm:spPr/>
    </dgm:pt>
    <dgm:pt modelId="{44887F89-D498-4CF2-943E-3EEFD2C76782}" type="pres">
      <dgm:prSet presAssocID="{00E563C9-A9E7-44C4-9E80-30C7F528A7CE}" presName="compNode" presStyleCnt="0"/>
      <dgm:spPr/>
    </dgm:pt>
    <dgm:pt modelId="{32449A6E-2C2B-428D-9361-44EA04089E7D}" type="pres">
      <dgm:prSet presAssocID="{00E563C9-A9E7-44C4-9E80-30C7F528A7CE}" presName="bgRect" presStyleLbl="bgShp" presStyleIdx="2" presStyleCnt="6"/>
      <dgm:spPr/>
    </dgm:pt>
    <dgm:pt modelId="{38C31742-1B67-4239-9C28-500553A0237A}" type="pres">
      <dgm:prSet presAssocID="{00E563C9-A9E7-44C4-9E80-30C7F528A7C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ltott"/>
        </a:ext>
      </dgm:extLst>
    </dgm:pt>
    <dgm:pt modelId="{1B0C43DB-35AC-43F3-8CB3-4714F1C13469}" type="pres">
      <dgm:prSet presAssocID="{00E563C9-A9E7-44C4-9E80-30C7F528A7CE}" presName="spaceRect" presStyleCnt="0"/>
      <dgm:spPr/>
    </dgm:pt>
    <dgm:pt modelId="{11C42BF7-DEB9-44FE-A037-4B74E197AF2B}" type="pres">
      <dgm:prSet presAssocID="{00E563C9-A9E7-44C4-9E80-30C7F528A7CE}" presName="parTx" presStyleLbl="revTx" presStyleIdx="2" presStyleCnt="6">
        <dgm:presLayoutVars>
          <dgm:chMax val="0"/>
          <dgm:chPref val="0"/>
        </dgm:presLayoutVars>
      </dgm:prSet>
      <dgm:spPr/>
    </dgm:pt>
    <dgm:pt modelId="{0C25A0F4-5F8B-4864-85C6-BDEE3617DF89}" type="pres">
      <dgm:prSet presAssocID="{13814AEB-F595-49A4-8CCA-699CDE1B3D89}" presName="sibTrans" presStyleCnt="0"/>
      <dgm:spPr/>
    </dgm:pt>
    <dgm:pt modelId="{DD7A5981-60CA-4704-8F67-24F18BF512DF}" type="pres">
      <dgm:prSet presAssocID="{B0BAB672-A59C-4395-9833-B25E0C3F95B8}" presName="compNode" presStyleCnt="0"/>
      <dgm:spPr/>
    </dgm:pt>
    <dgm:pt modelId="{E0AE30CD-18B6-4457-B446-DAD6C5A4BF5E}" type="pres">
      <dgm:prSet presAssocID="{B0BAB672-A59C-4395-9833-B25E0C3F95B8}" presName="bgRect" presStyleLbl="bgShp" presStyleIdx="3" presStyleCnt="6"/>
      <dgm:spPr/>
    </dgm:pt>
    <dgm:pt modelId="{756A1B1A-9992-4460-96EB-8A02437CBFB8}" type="pres">
      <dgm:prSet presAssocID="{B0BAB672-A59C-4395-9833-B25E0C3F95B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ack hammer"/>
        </a:ext>
      </dgm:extLst>
    </dgm:pt>
    <dgm:pt modelId="{26D8FC33-0683-4A65-BB9E-4F4128A1B9C7}" type="pres">
      <dgm:prSet presAssocID="{B0BAB672-A59C-4395-9833-B25E0C3F95B8}" presName="spaceRect" presStyleCnt="0"/>
      <dgm:spPr/>
    </dgm:pt>
    <dgm:pt modelId="{D86F31FC-F24A-46B2-9879-CA7DDDB42FA1}" type="pres">
      <dgm:prSet presAssocID="{B0BAB672-A59C-4395-9833-B25E0C3F95B8}" presName="parTx" presStyleLbl="revTx" presStyleIdx="3" presStyleCnt="6">
        <dgm:presLayoutVars>
          <dgm:chMax val="0"/>
          <dgm:chPref val="0"/>
        </dgm:presLayoutVars>
      </dgm:prSet>
      <dgm:spPr/>
    </dgm:pt>
    <dgm:pt modelId="{708918AD-44B6-44D7-B295-724AE02E809B}" type="pres">
      <dgm:prSet presAssocID="{14633D0F-9C19-4139-8C6D-447A21BD9B70}" presName="sibTrans" presStyleCnt="0"/>
      <dgm:spPr/>
    </dgm:pt>
    <dgm:pt modelId="{3BF21241-305E-4C50-85D0-31EB221765A3}" type="pres">
      <dgm:prSet presAssocID="{939C615C-1061-47E9-AEAC-51442E95A067}" presName="compNode" presStyleCnt="0"/>
      <dgm:spPr/>
    </dgm:pt>
    <dgm:pt modelId="{B1F2C5C2-9372-47CF-BC73-AAF501ABAE98}" type="pres">
      <dgm:prSet presAssocID="{939C615C-1061-47E9-AEAC-51442E95A067}" presName="bgRect" presStyleLbl="bgShp" presStyleIdx="4" presStyleCnt="6"/>
      <dgm:spPr/>
    </dgm:pt>
    <dgm:pt modelId="{A91719C3-76E4-4713-84E7-567A37C30ECE}" type="pres">
      <dgm:prSet presAssocID="{939C615C-1061-47E9-AEAC-51442E95A06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ene"/>
        </a:ext>
      </dgm:extLst>
    </dgm:pt>
    <dgm:pt modelId="{A9C4E1A4-ADAE-4453-96A2-2F766205BFB8}" type="pres">
      <dgm:prSet presAssocID="{939C615C-1061-47E9-AEAC-51442E95A067}" presName="spaceRect" presStyleCnt="0"/>
      <dgm:spPr/>
    </dgm:pt>
    <dgm:pt modelId="{70C76C9A-F3B6-4BB3-BEE8-0B5D4CC40977}" type="pres">
      <dgm:prSet presAssocID="{939C615C-1061-47E9-AEAC-51442E95A067}" presName="parTx" presStyleLbl="revTx" presStyleIdx="4" presStyleCnt="6">
        <dgm:presLayoutVars>
          <dgm:chMax val="0"/>
          <dgm:chPref val="0"/>
        </dgm:presLayoutVars>
      </dgm:prSet>
      <dgm:spPr/>
    </dgm:pt>
    <dgm:pt modelId="{C6CE27C4-CC4C-4451-AB82-50C2072F293B}" type="pres">
      <dgm:prSet presAssocID="{8956ACFA-FCF2-4AE6-86D4-B4E2EBB52ACD}" presName="sibTrans" presStyleCnt="0"/>
      <dgm:spPr/>
    </dgm:pt>
    <dgm:pt modelId="{D536CCD6-ACFB-4DC1-B074-503B9BF289C3}" type="pres">
      <dgm:prSet presAssocID="{846D7580-3074-4C28-9FFE-430327C57643}" presName="compNode" presStyleCnt="0"/>
      <dgm:spPr/>
    </dgm:pt>
    <dgm:pt modelId="{75C0EC77-1487-4B5D-A146-3550599690A7}" type="pres">
      <dgm:prSet presAssocID="{846D7580-3074-4C28-9FFE-430327C57643}" presName="bgRect" presStyleLbl="bgShp" presStyleIdx="5" presStyleCnt="6"/>
      <dgm:spPr/>
    </dgm:pt>
    <dgm:pt modelId="{624C8703-C51C-4F19-800A-C7EBD490F536}" type="pres">
      <dgm:prSet presAssocID="{846D7580-3074-4C28-9FFE-430327C5764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sevegés"/>
        </a:ext>
      </dgm:extLst>
    </dgm:pt>
    <dgm:pt modelId="{4DF9855C-C48D-488A-B074-C6CCDA7B23BA}" type="pres">
      <dgm:prSet presAssocID="{846D7580-3074-4C28-9FFE-430327C57643}" presName="spaceRect" presStyleCnt="0"/>
      <dgm:spPr/>
    </dgm:pt>
    <dgm:pt modelId="{D6B48ED6-C261-4E32-A18E-6CE74CC3F620}" type="pres">
      <dgm:prSet presAssocID="{846D7580-3074-4C28-9FFE-430327C57643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2AC1639-F8FA-4069-8D85-4069F6C7A337}" srcId="{30481A41-EEDA-4828-9E0C-E6306CD229BA}" destId="{846D7580-3074-4C28-9FFE-430327C57643}" srcOrd="5" destOrd="0" parTransId="{373F6841-E4FD-40FD-B2E1-770D144972C9}" sibTransId="{550B4EC5-576F-4B5D-842B-DAB3E429BC46}"/>
    <dgm:cxn modelId="{0E263A3C-4E6B-4B41-965A-4B58B2884155}" type="presOf" srcId="{B0BAB672-A59C-4395-9833-B25E0C3F95B8}" destId="{D86F31FC-F24A-46B2-9879-CA7DDDB42FA1}" srcOrd="0" destOrd="0" presId="urn:microsoft.com/office/officeart/2018/2/layout/IconVerticalSolidList"/>
    <dgm:cxn modelId="{D59FD83C-02C2-4C0C-9946-24650070A6F5}" type="presOf" srcId="{30481A41-EEDA-4828-9E0C-E6306CD229BA}" destId="{FB33F8E8-F710-48D0-9C28-4EBDDF676074}" srcOrd="0" destOrd="0" presId="urn:microsoft.com/office/officeart/2018/2/layout/IconVerticalSolidList"/>
    <dgm:cxn modelId="{4117106A-BC16-49B5-A5F5-A7EA3DDE88AF}" type="presOf" srcId="{B9BA08CE-9C67-4081-BF1A-2FFF61B2116D}" destId="{07084934-B57B-4CEB-8650-1DC3764C4C88}" srcOrd="0" destOrd="0" presId="urn:microsoft.com/office/officeart/2018/2/layout/IconVerticalSolidList"/>
    <dgm:cxn modelId="{66F24B74-5AC8-417A-99B4-E3F5390B1A5A}" srcId="{30481A41-EEDA-4828-9E0C-E6306CD229BA}" destId="{B0BAB672-A59C-4395-9833-B25E0C3F95B8}" srcOrd="3" destOrd="0" parTransId="{7D4ED605-3F2F-443A-BCE6-2D3E4858231C}" sibTransId="{14633D0F-9C19-4139-8C6D-447A21BD9B70}"/>
    <dgm:cxn modelId="{F0371E9A-6CE0-4B7B-AA12-D73374EB2956}" srcId="{30481A41-EEDA-4828-9E0C-E6306CD229BA}" destId="{939C615C-1061-47E9-AEAC-51442E95A067}" srcOrd="4" destOrd="0" parTransId="{9B2E1F01-3B39-4B2C-9175-09BFC81784B4}" sibTransId="{8956ACFA-FCF2-4AE6-86D4-B4E2EBB52ACD}"/>
    <dgm:cxn modelId="{310165AA-817D-4769-99B0-B252B3DE97A9}" srcId="{30481A41-EEDA-4828-9E0C-E6306CD229BA}" destId="{00E563C9-A9E7-44C4-9E80-30C7F528A7CE}" srcOrd="2" destOrd="0" parTransId="{DCAEE535-AC52-43CA-9190-9F689185FA18}" sibTransId="{13814AEB-F595-49A4-8CCA-699CDE1B3D89}"/>
    <dgm:cxn modelId="{7FD592AA-4F42-43AE-810D-12EDBA78EF30}" srcId="{30481A41-EEDA-4828-9E0C-E6306CD229BA}" destId="{B9BA08CE-9C67-4081-BF1A-2FFF61B2116D}" srcOrd="0" destOrd="0" parTransId="{D9050394-A70F-4547-AE6E-8846B1807D42}" sibTransId="{B91E70D2-00AE-4653-8003-6BAFFB29BE11}"/>
    <dgm:cxn modelId="{EBFD7DC7-AB0C-4241-827A-7C16EA326286}" type="presOf" srcId="{00E563C9-A9E7-44C4-9E80-30C7F528A7CE}" destId="{11C42BF7-DEB9-44FE-A037-4B74E197AF2B}" srcOrd="0" destOrd="0" presId="urn:microsoft.com/office/officeart/2018/2/layout/IconVerticalSolidList"/>
    <dgm:cxn modelId="{1DD64CE6-FF64-4CF2-B394-21AB3DDEE63A}" type="presOf" srcId="{317A2E76-FDD1-4229-839A-EA140AE2F080}" destId="{ACC0DF6F-452E-44B7-B7E4-7A4F71F2B582}" srcOrd="0" destOrd="0" presId="urn:microsoft.com/office/officeart/2018/2/layout/IconVerticalSolidList"/>
    <dgm:cxn modelId="{741811E8-557C-45AF-9DAE-93BDD2FD3BB2}" type="presOf" srcId="{939C615C-1061-47E9-AEAC-51442E95A067}" destId="{70C76C9A-F3B6-4BB3-BEE8-0B5D4CC40977}" srcOrd="0" destOrd="0" presId="urn:microsoft.com/office/officeart/2018/2/layout/IconVerticalSolidList"/>
    <dgm:cxn modelId="{C30FAAEC-2888-4ABD-ACC8-24885563F8EA}" srcId="{30481A41-EEDA-4828-9E0C-E6306CD229BA}" destId="{317A2E76-FDD1-4229-839A-EA140AE2F080}" srcOrd="1" destOrd="0" parTransId="{8650F1D8-C2E1-4624-876E-D0F0DB2374A9}" sibTransId="{887A28E2-1392-4E7A-8E16-85EF9D37292A}"/>
    <dgm:cxn modelId="{BEADA8FE-59A3-4FA8-BDE2-9D7166051657}" type="presOf" srcId="{846D7580-3074-4C28-9FFE-430327C57643}" destId="{D6B48ED6-C261-4E32-A18E-6CE74CC3F620}" srcOrd="0" destOrd="0" presId="urn:microsoft.com/office/officeart/2018/2/layout/IconVerticalSolidList"/>
    <dgm:cxn modelId="{6E5404FC-8923-44A5-92FF-0AED036C01A8}" type="presParOf" srcId="{FB33F8E8-F710-48D0-9C28-4EBDDF676074}" destId="{2E2A158A-107C-4755-BFBC-D9B2082F4762}" srcOrd="0" destOrd="0" presId="urn:microsoft.com/office/officeart/2018/2/layout/IconVerticalSolidList"/>
    <dgm:cxn modelId="{33D9F59B-4FEA-4BE0-8278-7036A372B322}" type="presParOf" srcId="{2E2A158A-107C-4755-BFBC-D9B2082F4762}" destId="{5FB5A3D1-6055-4AC2-9184-DB4BA573ED91}" srcOrd="0" destOrd="0" presId="urn:microsoft.com/office/officeart/2018/2/layout/IconVerticalSolidList"/>
    <dgm:cxn modelId="{C92F5B39-A572-4B94-A954-F6CFB2F72306}" type="presParOf" srcId="{2E2A158A-107C-4755-BFBC-D9B2082F4762}" destId="{F37597AE-CE97-4266-979A-71CB06E283ED}" srcOrd="1" destOrd="0" presId="urn:microsoft.com/office/officeart/2018/2/layout/IconVerticalSolidList"/>
    <dgm:cxn modelId="{D3B2EBC0-01BF-4F65-9215-C72BCCB6BF98}" type="presParOf" srcId="{2E2A158A-107C-4755-BFBC-D9B2082F4762}" destId="{093AD472-877A-4F4A-9FDA-25C5D27DE30F}" srcOrd="2" destOrd="0" presId="urn:microsoft.com/office/officeart/2018/2/layout/IconVerticalSolidList"/>
    <dgm:cxn modelId="{43876AD0-7C1A-46CD-9703-F5169050E887}" type="presParOf" srcId="{2E2A158A-107C-4755-BFBC-D9B2082F4762}" destId="{07084934-B57B-4CEB-8650-1DC3764C4C88}" srcOrd="3" destOrd="0" presId="urn:microsoft.com/office/officeart/2018/2/layout/IconVerticalSolidList"/>
    <dgm:cxn modelId="{8A0FF0B8-2703-4D86-BC31-9DCBFDB32791}" type="presParOf" srcId="{FB33F8E8-F710-48D0-9C28-4EBDDF676074}" destId="{04A78CB4-1994-47B3-8EE5-D525E97B237C}" srcOrd="1" destOrd="0" presId="urn:microsoft.com/office/officeart/2018/2/layout/IconVerticalSolidList"/>
    <dgm:cxn modelId="{9EC71F7B-DE04-41D3-95D0-E17D0B5B6F57}" type="presParOf" srcId="{FB33F8E8-F710-48D0-9C28-4EBDDF676074}" destId="{5DB340F7-DE09-4B5A-B1DD-7A4E85DD244B}" srcOrd="2" destOrd="0" presId="urn:microsoft.com/office/officeart/2018/2/layout/IconVerticalSolidList"/>
    <dgm:cxn modelId="{1415B8D2-D059-44C1-9F8F-3A6A16007523}" type="presParOf" srcId="{5DB340F7-DE09-4B5A-B1DD-7A4E85DD244B}" destId="{C965629A-AC10-4016-B4FB-B7F8DA129A8C}" srcOrd="0" destOrd="0" presId="urn:microsoft.com/office/officeart/2018/2/layout/IconVerticalSolidList"/>
    <dgm:cxn modelId="{D4FC06E8-CA40-49A2-8E6B-20A648C41C5E}" type="presParOf" srcId="{5DB340F7-DE09-4B5A-B1DD-7A4E85DD244B}" destId="{D806ADC3-1B90-49F1-8E2D-8FACB587EF7A}" srcOrd="1" destOrd="0" presId="urn:microsoft.com/office/officeart/2018/2/layout/IconVerticalSolidList"/>
    <dgm:cxn modelId="{E6392BB1-F3F6-430D-AF6D-48CA42012228}" type="presParOf" srcId="{5DB340F7-DE09-4B5A-B1DD-7A4E85DD244B}" destId="{6DD242B2-51EC-4493-A7F3-5045651EAD8D}" srcOrd="2" destOrd="0" presId="urn:microsoft.com/office/officeart/2018/2/layout/IconVerticalSolidList"/>
    <dgm:cxn modelId="{90A070A9-D760-4728-B7AE-7A71392B09BD}" type="presParOf" srcId="{5DB340F7-DE09-4B5A-B1DD-7A4E85DD244B}" destId="{ACC0DF6F-452E-44B7-B7E4-7A4F71F2B582}" srcOrd="3" destOrd="0" presId="urn:microsoft.com/office/officeart/2018/2/layout/IconVerticalSolidList"/>
    <dgm:cxn modelId="{7405801A-6B3F-4D1A-BBCC-9E5F3DD56923}" type="presParOf" srcId="{FB33F8E8-F710-48D0-9C28-4EBDDF676074}" destId="{6C2BC368-3C34-4B61-AC52-BD69D8980FD8}" srcOrd="3" destOrd="0" presId="urn:microsoft.com/office/officeart/2018/2/layout/IconVerticalSolidList"/>
    <dgm:cxn modelId="{61E370A5-3571-48CB-B278-3B17AC603136}" type="presParOf" srcId="{FB33F8E8-F710-48D0-9C28-4EBDDF676074}" destId="{44887F89-D498-4CF2-943E-3EEFD2C76782}" srcOrd="4" destOrd="0" presId="urn:microsoft.com/office/officeart/2018/2/layout/IconVerticalSolidList"/>
    <dgm:cxn modelId="{BE902A64-B226-4116-A9F7-BFD6D68B0431}" type="presParOf" srcId="{44887F89-D498-4CF2-943E-3EEFD2C76782}" destId="{32449A6E-2C2B-428D-9361-44EA04089E7D}" srcOrd="0" destOrd="0" presId="urn:microsoft.com/office/officeart/2018/2/layout/IconVerticalSolidList"/>
    <dgm:cxn modelId="{432227C8-F4FA-4F1F-A5E6-50D63B4043CF}" type="presParOf" srcId="{44887F89-D498-4CF2-943E-3EEFD2C76782}" destId="{38C31742-1B67-4239-9C28-500553A0237A}" srcOrd="1" destOrd="0" presId="urn:microsoft.com/office/officeart/2018/2/layout/IconVerticalSolidList"/>
    <dgm:cxn modelId="{666D4C50-DED1-4830-8167-265C8A8436EE}" type="presParOf" srcId="{44887F89-D498-4CF2-943E-3EEFD2C76782}" destId="{1B0C43DB-35AC-43F3-8CB3-4714F1C13469}" srcOrd="2" destOrd="0" presId="urn:microsoft.com/office/officeart/2018/2/layout/IconVerticalSolidList"/>
    <dgm:cxn modelId="{11839598-55CC-4765-8D24-BCA1954FA99A}" type="presParOf" srcId="{44887F89-D498-4CF2-943E-3EEFD2C76782}" destId="{11C42BF7-DEB9-44FE-A037-4B74E197AF2B}" srcOrd="3" destOrd="0" presId="urn:microsoft.com/office/officeart/2018/2/layout/IconVerticalSolidList"/>
    <dgm:cxn modelId="{37A198CB-659D-4CB4-BBF4-D71EA34993B1}" type="presParOf" srcId="{FB33F8E8-F710-48D0-9C28-4EBDDF676074}" destId="{0C25A0F4-5F8B-4864-85C6-BDEE3617DF89}" srcOrd="5" destOrd="0" presId="urn:microsoft.com/office/officeart/2018/2/layout/IconVerticalSolidList"/>
    <dgm:cxn modelId="{856F2CBB-7482-4898-B4EF-AB79BCE8EE3E}" type="presParOf" srcId="{FB33F8E8-F710-48D0-9C28-4EBDDF676074}" destId="{DD7A5981-60CA-4704-8F67-24F18BF512DF}" srcOrd="6" destOrd="0" presId="urn:microsoft.com/office/officeart/2018/2/layout/IconVerticalSolidList"/>
    <dgm:cxn modelId="{4135C64F-CDE0-4208-A79D-F633BA77473F}" type="presParOf" srcId="{DD7A5981-60CA-4704-8F67-24F18BF512DF}" destId="{E0AE30CD-18B6-4457-B446-DAD6C5A4BF5E}" srcOrd="0" destOrd="0" presId="urn:microsoft.com/office/officeart/2018/2/layout/IconVerticalSolidList"/>
    <dgm:cxn modelId="{116A1530-24A2-4C7B-AD1F-250B48E2BF46}" type="presParOf" srcId="{DD7A5981-60CA-4704-8F67-24F18BF512DF}" destId="{756A1B1A-9992-4460-96EB-8A02437CBFB8}" srcOrd="1" destOrd="0" presId="urn:microsoft.com/office/officeart/2018/2/layout/IconVerticalSolidList"/>
    <dgm:cxn modelId="{E59CA80C-9078-4A9E-927C-57CD8E5CC3B9}" type="presParOf" srcId="{DD7A5981-60CA-4704-8F67-24F18BF512DF}" destId="{26D8FC33-0683-4A65-BB9E-4F4128A1B9C7}" srcOrd="2" destOrd="0" presId="urn:microsoft.com/office/officeart/2018/2/layout/IconVerticalSolidList"/>
    <dgm:cxn modelId="{2FBCB7FB-0E8A-4063-8CF1-949AA1DFEB4A}" type="presParOf" srcId="{DD7A5981-60CA-4704-8F67-24F18BF512DF}" destId="{D86F31FC-F24A-46B2-9879-CA7DDDB42FA1}" srcOrd="3" destOrd="0" presId="urn:microsoft.com/office/officeart/2018/2/layout/IconVerticalSolidList"/>
    <dgm:cxn modelId="{980C839A-2710-40BA-B02E-AD8D36AAF795}" type="presParOf" srcId="{FB33F8E8-F710-48D0-9C28-4EBDDF676074}" destId="{708918AD-44B6-44D7-B295-724AE02E809B}" srcOrd="7" destOrd="0" presId="urn:microsoft.com/office/officeart/2018/2/layout/IconVerticalSolidList"/>
    <dgm:cxn modelId="{DC9F2A5E-B1B4-4D1A-8F60-5A837BEE4A2B}" type="presParOf" srcId="{FB33F8E8-F710-48D0-9C28-4EBDDF676074}" destId="{3BF21241-305E-4C50-85D0-31EB221765A3}" srcOrd="8" destOrd="0" presId="urn:microsoft.com/office/officeart/2018/2/layout/IconVerticalSolidList"/>
    <dgm:cxn modelId="{85F45FAA-B7D3-402B-BFD5-8F5D17481C91}" type="presParOf" srcId="{3BF21241-305E-4C50-85D0-31EB221765A3}" destId="{B1F2C5C2-9372-47CF-BC73-AAF501ABAE98}" srcOrd="0" destOrd="0" presId="urn:microsoft.com/office/officeart/2018/2/layout/IconVerticalSolidList"/>
    <dgm:cxn modelId="{E872D426-924D-4F65-9E8E-6939AF128EA9}" type="presParOf" srcId="{3BF21241-305E-4C50-85D0-31EB221765A3}" destId="{A91719C3-76E4-4713-84E7-567A37C30ECE}" srcOrd="1" destOrd="0" presId="urn:microsoft.com/office/officeart/2018/2/layout/IconVerticalSolidList"/>
    <dgm:cxn modelId="{3352A43C-F532-4058-93A8-2E8652ED0967}" type="presParOf" srcId="{3BF21241-305E-4C50-85D0-31EB221765A3}" destId="{A9C4E1A4-ADAE-4453-96A2-2F766205BFB8}" srcOrd="2" destOrd="0" presId="urn:microsoft.com/office/officeart/2018/2/layout/IconVerticalSolidList"/>
    <dgm:cxn modelId="{213A7EE6-A39F-4109-B4E1-C639A359812A}" type="presParOf" srcId="{3BF21241-305E-4C50-85D0-31EB221765A3}" destId="{70C76C9A-F3B6-4BB3-BEE8-0B5D4CC40977}" srcOrd="3" destOrd="0" presId="urn:microsoft.com/office/officeart/2018/2/layout/IconVerticalSolidList"/>
    <dgm:cxn modelId="{73375D8B-9885-492D-A9B0-A001733CE68C}" type="presParOf" srcId="{FB33F8E8-F710-48D0-9C28-4EBDDF676074}" destId="{C6CE27C4-CC4C-4451-AB82-50C2072F293B}" srcOrd="9" destOrd="0" presId="urn:microsoft.com/office/officeart/2018/2/layout/IconVerticalSolidList"/>
    <dgm:cxn modelId="{D080551E-D74F-4FBF-B052-54F9E5E35806}" type="presParOf" srcId="{FB33F8E8-F710-48D0-9C28-4EBDDF676074}" destId="{D536CCD6-ACFB-4DC1-B074-503B9BF289C3}" srcOrd="10" destOrd="0" presId="urn:microsoft.com/office/officeart/2018/2/layout/IconVerticalSolidList"/>
    <dgm:cxn modelId="{51BD446C-941A-46E8-A4EF-55C33DBD57E3}" type="presParOf" srcId="{D536CCD6-ACFB-4DC1-B074-503B9BF289C3}" destId="{75C0EC77-1487-4B5D-A146-3550599690A7}" srcOrd="0" destOrd="0" presId="urn:microsoft.com/office/officeart/2018/2/layout/IconVerticalSolidList"/>
    <dgm:cxn modelId="{8F5382B0-DF55-4CB4-9D33-2ABCBB385D1E}" type="presParOf" srcId="{D536CCD6-ACFB-4DC1-B074-503B9BF289C3}" destId="{624C8703-C51C-4F19-800A-C7EBD490F536}" srcOrd="1" destOrd="0" presId="urn:microsoft.com/office/officeart/2018/2/layout/IconVerticalSolidList"/>
    <dgm:cxn modelId="{8A18374A-9339-452C-8A7B-E370147FD948}" type="presParOf" srcId="{D536CCD6-ACFB-4DC1-B074-503B9BF289C3}" destId="{4DF9855C-C48D-488A-B074-C6CCDA7B23BA}" srcOrd="2" destOrd="0" presId="urn:microsoft.com/office/officeart/2018/2/layout/IconVerticalSolidList"/>
    <dgm:cxn modelId="{C5005FBF-882B-4C03-AD39-9318B260D23D}" type="presParOf" srcId="{D536CCD6-ACFB-4DC1-B074-503B9BF289C3}" destId="{D6B48ED6-C261-4E32-A18E-6CE74CC3F6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5A3D1-6055-4AC2-9184-DB4BA573ED91}">
      <dsp:nvSpPr>
        <dsp:cNvPr id="0" name=""/>
        <dsp:cNvSpPr/>
      </dsp:nvSpPr>
      <dsp:spPr>
        <a:xfrm>
          <a:off x="0" y="1314"/>
          <a:ext cx="7864678" cy="5601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7597AE-CE97-4266-979A-71CB06E283ED}">
      <dsp:nvSpPr>
        <dsp:cNvPr id="0" name=""/>
        <dsp:cNvSpPr/>
      </dsp:nvSpPr>
      <dsp:spPr>
        <a:xfrm>
          <a:off x="169457" y="127357"/>
          <a:ext cx="308103" cy="308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84934-B57B-4CEB-8650-1DC3764C4C88}">
      <dsp:nvSpPr>
        <dsp:cNvPr id="0" name=""/>
        <dsp:cNvSpPr/>
      </dsp:nvSpPr>
      <dsp:spPr>
        <a:xfrm>
          <a:off x="647018" y="1314"/>
          <a:ext cx="7217659" cy="560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87" tIns="59287" rIns="59287" bIns="5928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BREAK DOWN BARRIERS</a:t>
          </a:r>
          <a:endParaRPr lang="hu-HU" sz="2000" kern="1200"/>
        </a:p>
      </dsp:txBody>
      <dsp:txXfrm>
        <a:off x="647018" y="1314"/>
        <a:ext cx="7217659" cy="560189"/>
      </dsp:txXfrm>
    </dsp:sp>
    <dsp:sp modelId="{C965629A-AC10-4016-B4FB-B7F8DA129A8C}">
      <dsp:nvSpPr>
        <dsp:cNvPr id="0" name=""/>
        <dsp:cNvSpPr/>
      </dsp:nvSpPr>
      <dsp:spPr>
        <a:xfrm>
          <a:off x="0" y="701550"/>
          <a:ext cx="7864678" cy="5601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6ADC3-1B90-49F1-8E2D-8FACB587EF7A}">
      <dsp:nvSpPr>
        <dsp:cNvPr id="0" name=""/>
        <dsp:cNvSpPr/>
      </dsp:nvSpPr>
      <dsp:spPr>
        <a:xfrm>
          <a:off x="169457" y="827593"/>
          <a:ext cx="308103" cy="3081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0DF6F-452E-44B7-B7E4-7A4F71F2B582}">
      <dsp:nvSpPr>
        <dsp:cNvPr id="0" name=""/>
        <dsp:cNvSpPr/>
      </dsp:nvSpPr>
      <dsp:spPr>
        <a:xfrm>
          <a:off x="647018" y="701550"/>
          <a:ext cx="7217659" cy="560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87" tIns="59287" rIns="59287" bIns="5928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PAVE THE WAY</a:t>
          </a:r>
        </a:p>
      </dsp:txBody>
      <dsp:txXfrm>
        <a:off x="647018" y="701550"/>
        <a:ext cx="7217659" cy="560189"/>
      </dsp:txXfrm>
    </dsp:sp>
    <dsp:sp modelId="{32449A6E-2C2B-428D-9361-44EA04089E7D}">
      <dsp:nvSpPr>
        <dsp:cNvPr id="0" name=""/>
        <dsp:cNvSpPr/>
      </dsp:nvSpPr>
      <dsp:spPr>
        <a:xfrm>
          <a:off x="0" y="1401787"/>
          <a:ext cx="7864678" cy="5601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31742-1B67-4239-9C28-500553A0237A}">
      <dsp:nvSpPr>
        <dsp:cNvPr id="0" name=""/>
        <dsp:cNvSpPr/>
      </dsp:nvSpPr>
      <dsp:spPr>
        <a:xfrm>
          <a:off x="169457" y="1527829"/>
          <a:ext cx="308103" cy="3081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42BF7-DEB9-44FE-A037-4B74E197AF2B}">
      <dsp:nvSpPr>
        <dsp:cNvPr id="0" name=""/>
        <dsp:cNvSpPr/>
      </dsp:nvSpPr>
      <dsp:spPr>
        <a:xfrm>
          <a:off x="647018" y="1401787"/>
          <a:ext cx="7217659" cy="560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87" tIns="59287" rIns="59287" bIns="5928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BREAK OPEN THE DOORS AND INVADE </a:t>
          </a:r>
          <a:r>
            <a:rPr lang="hu-HU" sz="2000" kern="1200"/>
            <a:t>THE </a:t>
          </a:r>
          <a:r>
            <a:rPr lang="en-US" sz="2000" kern="1200"/>
            <a:t>TERRITORY</a:t>
          </a:r>
          <a:endParaRPr lang="hu-HU" sz="2000" kern="1200"/>
        </a:p>
      </dsp:txBody>
      <dsp:txXfrm>
        <a:off x="647018" y="1401787"/>
        <a:ext cx="7217659" cy="560189"/>
      </dsp:txXfrm>
    </dsp:sp>
    <dsp:sp modelId="{E0AE30CD-18B6-4457-B446-DAD6C5A4BF5E}">
      <dsp:nvSpPr>
        <dsp:cNvPr id="0" name=""/>
        <dsp:cNvSpPr/>
      </dsp:nvSpPr>
      <dsp:spPr>
        <a:xfrm>
          <a:off x="0" y="2102023"/>
          <a:ext cx="7864678" cy="5601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A1B1A-9992-4460-96EB-8A02437CBFB8}">
      <dsp:nvSpPr>
        <dsp:cNvPr id="0" name=""/>
        <dsp:cNvSpPr/>
      </dsp:nvSpPr>
      <dsp:spPr>
        <a:xfrm>
          <a:off x="169457" y="2228066"/>
          <a:ext cx="308103" cy="3081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F31FC-F24A-46B2-9879-CA7DDDB42FA1}">
      <dsp:nvSpPr>
        <dsp:cNvPr id="0" name=""/>
        <dsp:cNvSpPr/>
      </dsp:nvSpPr>
      <dsp:spPr>
        <a:xfrm>
          <a:off x="647018" y="2102023"/>
          <a:ext cx="7217659" cy="560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87" tIns="59287" rIns="59287" bIns="5928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BARRICADE US, DIGGING DITCHES, AND DRAWING WALLS</a:t>
          </a:r>
        </a:p>
      </dsp:txBody>
      <dsp:txXfrm>
        <a:off x="647018" y="2102023"/>
        <a:ext cx="7217659" cy="560189"/>
      </dsp:txXfrm>
    </dsp:sp>
    <dsp:sp modelId="{B1F2C5C2-9372-47CF-BC73-AAF501ABAE98}">
      <dsp:nvSpPr>
        <dsp:cNvPr id="0" name=""/>
        <dsp:cNvSpPr/>
      </dsp:nvSpPr>
      <dsp:spPr>
        <a:xfrm>
          <a:off x="0" y="2802259"/>
          <a:ext cx="7864678" cy="5601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719C3-76E4-4713-84E7-567A37C30ECE}">
      <dsp:nvSpPr>
        <dsp:cNvPr id="0" name=""/>
        <dsp:cNvSpPr/>
      </dsp:nvSpPr>
      <dsp:spPr>
        <a:xfrm>
          <a:off x="169457" y="2928302"/>
          <a:ext cx="308103" cy="3081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76C9A-F3B6-4BB3-BEE8-0B5D4CC40977}">
      <dsp:nvSpPr>
        <dsp:cNvPr id="0" name=""/>
        <dsp:cNvSpPr/>
      </dsp:nvSpPr>
      <dsp:spPr>
        <a:xfrm>
          <a:off x="647018" y="2802259"/>
          <a:ext cx="7217659" cy="560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87" tIns="59287" rIns="59287" bIns="5928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IGNORE THE </a:t>
          </a:r>
          <a:r>
            <a:rPr lang="en-US" sz="2000" kern="1200"/>
            <a:t>MELODY AND JUST PAY ATTENTION TO FALSE VOICES</a:t>
          </a:r>
        </a:p>
      </dsp:txBody>
      <dsp:txXfrm>
        <a:off x="647018" y="2802259"/>
        <a:ext cx="7217659" cy="560189"/>
      </dsp:txXfrm>
    </dsp:sp>
    <dsp:sp modelId="{75C0EC77-1487-4B5D-A146-3550599690A7}">
      <dsp:nvSpPr>
        <dsp:cNvPr id="0" name=""/>
        <dsp:cNvSpPr/>
      </dsp:nvSpPr>
      <dsp:spPr>
        <a:xfrm>
          <a:off x="0" y="3502496"/>
          <a:ext cx="7864678" cy="5601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4C8703-C51C-4F19-800A-C7EBD490F536}">
      <dsp:nvSpPr>
        <dsp:cNvPr id="0" name=""/>
        <dsp:cNvSpPr/>
      </dsp:nvSpPr>
      <dsp:spPr>
        <a:xfrm>
          <a:off x="169457" y="3628538"/>
          <a:ext cx="308103" cy="30810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48ED6-C261-4E32-A18E-6CE74CC3F620}">
      <dsp:nvSpPr>
        <dsp:cNvPr id="0" name=""/>
        <dsp:cNvSpPr/>
      </dsp:nvSpPr>
      <dsp:spPr>
        <a:xfrm>
          <a:off x="647018" y="3502496"/>
          <a:ext cx="7217659" cy="560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87" tIns="59287" rIns="59287" bIns="5928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REMAIN STRANGERS SPEAK</a:t>
          </a:r>
          <a:r>
            <a:rPr lang="hu-HU" sz="2000" kern="1200" dirty="0"/>
            <a:t>ING</a:t>
          </a:r>
          <a:r>
            <a:rPr lang="en-US" sz="2000" kern="1200" dirty="0"/>
            <a:t> AN UNKNOWN LANGUAGE</a:t>
          </a:r>
          <a:endParaRPr lang="hu-HU" sz="2000" kern="1200" dirty="0"/>
        </a:p>
      </dsp:txBody>
      <dsp:txXfrm>
        <a:off x="647018" y="3502496"/>
        <a:ext cx="7217659" cy="560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C17EE9-1649-4F83-8C80-7DAE8B8CC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4A540D0-7355-45BA-BB4E-C344437F5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1003962-3903-47CB-874F-3DB444756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0B1B-4A46-47CC-92EC-14445580CE00}" type="datetimeFigureOut">
              <a:rPr lang="hu-HU" smtClean="0"/>
              <a:pPr/>
              <a:t>2021.11.24.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65EB443-0054-4600-808A-75593B64F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1F301A6-E05A-4BEB-8A32-4B0A7FC53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91E5-3C3C-425F-B426-1EC08F9F7FCA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9528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6B4389-46E4-49D5-8797-1D5280FB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831BD35-3F6F-4D16-8F42-6F8B9BCC6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0B0DA8E-168F-46C7-9621-D23F64DF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0B1B-4A46-47CC-92EC-14445580CE00}" type="datetimeFigureOut">
              <a:rPr lang="hu-HU" smtClean="0"/>
              <a:pPr/>
              <a:t>2021.11.24.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D3B52CC-E314-4A37-AFFC-A612A3F0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EC8101A-7CA0-4E7D-AA01-C07F4C9A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91E5-3C3C-425F-B426-1EC08F9F7FCA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1540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6368796-EB42-48D9-A437-8D28CD12E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BB5049A-A237-4695-B400-B36CD7BBC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C28F405-EF94-4F6C-A5EE-C0CFD1A30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0B1B-4A46-47CC-92EC-14445580CE00}" type="datetimeFigureOut">
              <a:rPr lang="hu-HU" smtClean="0"/>
              <a:pPr/>
              <a:t>2021.11.24.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030E04F-B5E8-4E07-8185-ECAEE9C77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51AF92A-1787-465B-ABD1-C5EEF4EE2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91E5-3C3C-425F-B426-1EC08F9F7FCA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4298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D003C4-96EC-4002-AA71-661D2C86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4B01993-867E-4281-A4DC-556E6DD74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AB311BD-D6B5-40E4-B2D0-63C063BA5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0B1B-4A46-47CC-92EC-14445580CE00}" type="datetimeFigureOut">
              <a:rPr lang="hu-HU" smtClean="0"/>
              <a:pPr/>
              <a:t>2021.11.24.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C718DA7-10BF-4DFA-99EF-86FCBA4FC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1485049-1ABC-4465-AD40-3C4D43909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91E5-3C3C-425F-B426-1EC08F9F7FCA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412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63A395-40E1-4529-B177-F22EE0AF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4B5DA7A-5E71-4141-97D5-D85624494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760E5CC-5268-4137-9DB1-CA66FE476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0B1B-4A46-47CC-92EC-14445580CE00}" type="datetimeFigureOut">
              <a:rPr lang="hu-HU" smtClean="0"/>
              <a:pPr/>
              <a:t>2021.11.24.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04CFC59-4C79-49D6-B3E9-4BD844A76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43970A6-47D1-45AB-B8AB-2C8D52D0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91E5-3C3C-425F-B426-1EC08F9F7FCA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9621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593349-4656-45CE-88EF-91260104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6E5826-B4E5-42EC-B12C-144FAE2C5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8B2AE8B-A442-4EB0-950B-E8B1E5075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2CF4FD7-D1F8-4F28-966A-7C6A7E930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0B1B-4A46-47CC-92EC-14445580CE00}" type="datetimeFigureOut">
              <a:rPr lang="hu-HU" smtClean="0"/>
              <a:pPr/>
              <a:t>2021.11.24.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1BABC54-0013-4F9D-A122-2EE7619E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64E09DC-DA0D-4ADB-89D5-2E449E80F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91E5-3C3C-425F-B426-1EC08F9F7FCA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766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1424A9-2150-43FF-AC84-26D1E18AD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134FB85-1722-4691-A2CA-F93C8629C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41D6BE9-1421-4172-ACD2-F0B4CCEAE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DDE8512-CD61-4EFF-AC0C-67A7A7C43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A13E88D8-1455-4623-BB1E-546AA3128B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02FC7F1-EC2B-4C87-930B-D5C190712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0B1B-4A46-47CC-92EC-14445580CE00}" type="datetimeFigureOut">
              <a:rPr lang="hu-HU" smtClean="0"/>
              <a:pPr/>
              <a:t>2021.11.24.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6298DF33-731D-4895-B8B4-5C1DA306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25D2796-92F6-4D6B-A7C6-65563109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91E5-3C3C-425F-B426-1EC08F9F7FCA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7130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8B134C-04A5-41A6-B392-80D2FC4C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7F07112-B833-4E1A-8414-48ABF96A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0B1B-4A46-47CC-92EC-14445580CE00}" type="datetimeFigureOut">
              <a:rPr lang="hu-HU" smtClean="0"/>
              <a:pPr/>
              <a:t>2021.11.24.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15BD726-99BC-4D52-A578-E5AE1776C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5263A1A-E0CB-409E-AD0E-3CAB9080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91E5-3C3C-425F-B426-1EC08F9F7FCA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8966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F88CABA-2653-4C64-B954-4B5FCBC08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0B1B-4A46-47CC-92EC-14445580CE00}" type="datetimeFigureOut">
              <a:rPr lang="hu-HU" smtClean="0"/>
              <a:pPr/>
              <a:t>2021.11.24.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9DD71129-F486-48E0-BC8C-86459FBDA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6C75A6E-2A83-4D1D-905B-5AF3BAF8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91E5-3C3C-425F-B426-1EC08F9F7FCA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0474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AD6B75-DB7A-4C49-B01C-07945D10E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1D770D9-F054-4501-9E2A-E010ACD3D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34A137E-0A69-47D9-A9EC-204D68C77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9616131-8AEB-4994-916A-D05B931D0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0B1B-4A46-47CC-92EC-14445580CE00}" type="datetimeFigureOut">
              <a:rPr lang="hu-HU" smtClean="0"/>
              <a:pPr/>
              <a:t>2021.11.24.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F9A9380-A342-4742-B587-D126BAE98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5FE085C-5F88-45BC-957F-FB22375B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91E5-3C3C-425F-B426-1EC08F9F7FCA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530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6C43DC-9B40-4CC0-BF3C-5BF704F4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CCA9D87B-9C20-4FC6-8B45-2C4EE7571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98EEE61-4710-4C84-9E0A-287D1DF8C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2C51E8C-AE66-4424-BF8B-6CC22152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0B1B-4A46-47CC-92EC-14445580CE00}" type="datetimeFigureOut">
              <a:rPr lang="hu-HU" smtClean="0"/>
              <a:pPr/>
              <a:t>2021.11.24.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D2FE673-5058-4E14-98B2-BC72C61B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B179188-4978-4842-8AC3-C1A357BD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91E5-3C3C-425F-B426-1EC08F9F7FCA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5218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8922D908-353E-448E-9EAC-035EB480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92CD86A-2BC8-41A4-87E4-70722A549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64E24D0-9448-49EA-B56D-81E852EAA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A0B1B-4A46-47CC-92EC-14445580CE00}" type="datetimeFigureOut">
              <a:rPr lang="hu-HU" smtClean="0"/>
              <a:pPr/>
              <a:t>2021.11.24.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E20EDBC-09BA-4C42-8107-CE8DABEC13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C128F60-2A80-4A26-9958-FE35F9C12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B91E5-3C3C-425F-B426-1EC08F9F7FCA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0364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ó 4" descr="A képen személy látható&#10;&#10;Automatikusan generált leírás">
            <a:extLst>
              <a:ext uri="{FF2B5EF4-FFF2-40B4-BE49-F238E27FC236}">
                <a16:creationId xmlns:a16="http://schemas.microsoft.com/office/drawing/2014/main" id="{3760059C-F61B-49A4-9A7A-14D180406B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558" r="7228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12C6626-5644-451C-A0F5-FD6CBE9E3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u-HU" dirty="0" err="1">
                <a:solidFill>
                  <a:srgbClr val="FFFFFF"/>
                </a:solidFill>
              </a:rPr>
              <a:t>Parents</a:t>
            </a:r>
            <a:r>
              <a:rPr lang="hu-HU" dirty="0">
                <a:solidFill>
                  <a:srgbClr val="FFFFFF"/>
                </a:solidFill>
              </a:rPr>
              <a:t>’ </a:t>
            </a:r>
            <a:r>
              <a:rPr lang="hu-HU" dirty="0" err="1">
                <a:solidFill>
                  <a:srgbClr val="FFFFFF"/>
                </a:solidFill>
              </a:rPr>
              <a:t>school</a:t>
            </a:r>
            <a:endParaRPr lang="hu-HU" dirty="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60CCFA4-334D-4E6B-8040-497467473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Szabó Gabriella</a:t>
            </a:r>
          </a:p>
          <a:p>
            <a:r>
              <a:rPr lang="hu-HU" dirty="0">
                <a:solidFill>
                  <a:srgbClr val="FFFFFF"/>
                </a:solidFill>
              </a:rPr>
              <a:t>2021. 11.24.</a:t>
            </a:r>
          </a:p>
        </p:txBody>
      </p:sp>
    </p:spTree>
    <p:extLst>
      <p:ext uri="{BB962C8B-B14F-4D97-AF65-F5344CB8AC3E}">
        <p14:creationId xmlns:p14="http://schemas.microsoft.com/office/powerpoint/2010/main" val="183950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églalap 2"/>
          <p:cNvSpPr/>
          <p:nvPr/>
        </p:nvSpPr>
        <p:spPr>
          <a:xfrm>
            <a:off x="394554" y="4756638"/>
            <a:ext cx="8354891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HUMAN BEING </a:t>
            </a:r>
          </a:p>
        </p:txBody>
      </p:sp>
      <p:pic>
        <p:nvPicPr>
          <p:cNvPr id="4" name="Kép 3" descr="A képen színes látható&#10;&#10;Automatikusan generált leírás">
            <a:extLst>
              <a:ext uri="{FF2B5EF4-FFF2-40B4-BE49-F238E27FC236}">
                <a16:creationId xmlns:a16="http://schemas.microsoft.com/office/drawing/2014/main" id="{D10734D7-6648-430A-90BC-A33FDE810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73" y="307731"/>
            <a:ext cx="6662728" cy="399763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942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églalap 2"/>
          <p:cNvSpPr/>
          <p:nvPr/>
        </p:nvSpPr>
        <p:spPr>
          <a:xfrm>
            <a:off x="394554" y="4756638"/>
            <a:ext cx="8354891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COMPLEXITY: </a:t>
            </a:r>
          </a:p>
        </p:txBody>
      </p:sp>
      <p:pic>
        <p:nvPicPr>
          <p:cNvPr id="4098" name="Picture 2" descr="Parent use case diagram. | Download Scientific Diagram">
            <a:extLst>
              <a:ext uri="{FF2B5EF4-FFF2-40B4-BE49-F238E27FC236}">
                <a16:creationId xmlns:a16="http://schemas.microsoft.com/office/drawing/2014/main" id="{617349E8-0675-4CA4-9007-1CF21A66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3660" y="307731"/>
            <a:ext cx="493535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Ábra 7" descr="Pipa egyszínű kitöltéssel">
            <a:extLst>
              <a:ext uri="{FF2B5EF4-FFF2-40B4-BE49-F238E27FC236}">
                <a16:creationId xmlns:a16="http://schemas.microsoft.com/office/drawing/2014/main" id="{290C3068-1F52-43D0-888B-C934362AB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2200" y="47936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03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1966967F-6911-4053-924D-4E95BEA3D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70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églalap 2"/>
          <p:cNvSpPr/>
          <p:nvPr/>
        </p:nvSpPr>
        <p:spPr>
          <a:xfrm>
            <a:off x="394554" y="4756638"/>
            <a:ext cx="8354891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u-HU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WHICH ONE IS YOU?</a:t>
            </a: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zövegdoboz 41">
            <a:extLst>
              <a:ext uri="{FF2B5EF4-FFF2-40B4-BE49-F238E27FC236}">
                <a16:creationId xmlns:a16="http://schemas.microsoft.com/office/drawing/2014/main" id="{EEEC8A6B-410D-46E3-B92F-CD75C0FFF52C}"/>
              </a:ext>
            </a:extLst>
          </p:cNvPr>
          <p:cNvSpPr txBox="1"/>
          <p:nvPr/>
        </p:nvSpPr>
        <p:spPr>
          <a:xfrm>
            <a:off x="1835696" y="94130"/>
            <a:ext cx="61550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There are parents who…</a:t>
            </a:r>
            <a:endParaRPr lang="hu-HU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487C0D-6FE2-4158-8DB7-D10B11B3A8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0227976"/>
              </p:ext>
            </p:extLst>
          </p:nvPr>
        </p:nvGraphicFramePr>
        <p:xfrm>
          <a:off x="639660" y="935581"/>
          <a:ext cx="786467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9387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yagriva (Buddhist Deity) - Red (3 faces, 6 hands. Secret Accomplishment)  (Himalayan Art)">
            <a:extLst>
              <a:ext uri="{FF2B5EF4-FFF2-40B4-BE49-F238E27FC236}">
                <a16:creationId xmlns:a16="http://schemas.microsoft.com/office/drawing/2014/main" id="{072C2EF0-B434-4ECB-BBE3-2956D00D4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" r="-2" b="5928"/>
          <a:stretch/>
        </p:blipFill>
        <p:spPr bwMode="auto">
          <a:xfrm>
            <a:off x="3886578" y="10"/>
            <a:ext cx="5257422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860054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86912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77414E9F-A9F9-4D50-9110-07C679823543}"/>
              </a:ext>
            </a:extLst>
          </p:cNvPr>
          <p:cNvSpPr txBox="1"/>
          <p:nvPr/>
        </p:nvSpPr>
        <p:spPr>
          <a:xfrm>
            <a:off x="595542" y="2053553"/>
            <a:ext cx="358684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/>
              <a:t>BEING </a:t>
            </a:r>
            <a:endParaRPr lang="hu-HU" sz="4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/>
              <a:t>OF </a:t>
            </a:r>
            <a:endParaRPr lang="hu-HU" sz="4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/>
              <a:t>MANY FACES</a:t>
            </a:r>
          </a:p>
        </p:txBody>
      </p:sp>
    </p:spTree>
    <p:extLst>
      <p:ext uri="{BB962C8B-B14F-4D97-AF65-F5344CB8AC3E}">
        <p14:creationId xmlns:p14="http://schemas.microsoft.com/office/powerpoint/2010/main" val="2116965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F1F3189E-ED8E-4E06-8AFE-606D8146A70A}"/>
              </a:ext>
            </a:extLst>
          </p:cNvPr>
          <p:cNvSpPr txBox="1"/>
          <p:nvPr/>
        </p:nvSpPr>
        <p:spPr>
          <a:xfrm>
            <a:off x="1143000" y="1122362"/>
            <a:ext cx="6858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NANÁ!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355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5598460" y="1783959"/>
            <a:ext cx="306548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u-HU" sz="4700" dirty="0">
                <a:latin typeface="+mj-lt"/>
                <a:ea typeface="+mj-ea"/>
                <a:cs typeface="+mj-cs"/>
              </a:rPr>
              <a:t>SCHOOL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u-HU" sz="4700" dirty="0">
                <a:latin typeface="+mj-lt"/>
                <a:ea typeface="+mj-ea"/>
                <a:cs typeface="+mj-cs"/>
              </a:rPr>
              <a:t>OF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u-HU" sz="4700" dirty="0">
                <a:latin typeface="+mj-lt"/>
                <a:ea typeface="+mj-ea"/>
                <a:cs typeface="+mj-cs"/>
              </a:rPr>
              <a:t>LIFE</a:t>
            </a:r>
            <a:endParaRPr lang="en-US" sz="4700" dirty="0">
              <a:latin typeface="+mj-lt"/>
              <a:ea typeface="+mj-ea"/>
              <a:cs typeface="+mj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school of life – MaryAnn Loo">
            <a:extLst>
              <a:ext uri="{FF2B5EF4-FFF2-40B4-BE49-F238E27FC236}">
                <a16:creationId xmlns:a16="http://schemas.microsoft.com/office/drawing/2014/main" id="{7C910D53-8DC6-4888-A913-691585CF9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5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531267" y="3509963"/>
            <a:ext cx="5319162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églalap 2"/>
          <p:cNvSpPr/>
          <p:nvPr/>
        </p:nvSpPr>
        <p:spPr>
          <a:xfrm>
            <a:off x="3766365" y="3812954"/>
            <a:ext cx="4848966" cy="15160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u-HU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IN ONE</a:t>
            </a:r>
            <a:endParaRPr lang="en-US" sz="4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E48E4AB-8367-418B-A31A-5C69FD8165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8210"/>
          <a:stretch/>
        </p:blipFill>
        <p:spPr>
          <a:xfrm>
            <a:off x="238226" y="299363"/>
            <a:ext cx="3120339" cy="3049204"/>
          </a:xfrm>
          <a:prstGeom prst="rect">
            <a:avLst/>
          </a:prstGeom>
        </p:spPr>
      </p:pic>
      <p:pic>
        <p:nvPicPr>
          <p:cNvPr id="10" name="Kép 9" descr="A képen szöveg, tábla látható&#10;&#10;Automatikusan generált leírás">
            <a:extLst>
              <a:ext uri="{FF2B5EF4-FFF2-40B4-BE49-F238E27FC236}">
                <a16:creationId xmlns:a16="http://schemas.microsoft.com/office/drawing/2014/main" id="{D0AD9FB9-7914-4574-A677-91FB44A85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6" b="3627"/>
          <a:stretch/>
        </p:blipFill>
        <p:spPr>
          <a:xfrm>
            <a:off x="3490722" y="299363"/>
            <a:ext cx="5412813" cy="300818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3715" y="5443086"/>
            <a:ext cx="48006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ép 3" descr="A képen szöveg, tábla látható&#10;&#10;Automatikusan generált leírás">
            <a:extLst>
              <a:ext uri="{FF2B5EF4-FFF2-40B4-BE49-F238E27FC236}">
                <a16:creationId xmlns:a16="http://schemas.microsoft.com/office/drawing/2014/main" id="{7A298EEE-F598-4D08-84D4-675BE739FB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6" r="27897" b="-1"/>
          <a:stretch/>
        </p:blipFill>
        <p:spPr>
          <a:xfrm>
            <a:off x="238226" y="3509433"/>
            <a:ext cx="3120339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85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églalap 2"/>
          <p:cNvSpPr/>
          <p:nvPr/>
        </p:nvSpPr>
        <p:spPr>
          <a:xfrm>
            <a:off x="394554" y="4756638"/>
            <a:ext cx="8354891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u-HU" sz="2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BECAUSE YOU’RE WORTH IT.</a:t>
            </a: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568F162-7D1A-45B6-A843-4729086882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7"/>
          <a:stretch/>
        </p:blipFill>
        <p:spPr>
          <a:xfrm>
            <a:off x="2157225" y="307731"/>
            <a:ext cx="4788224" cy="399763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354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églalap 2"/>
          <p:cNvSpPr/>
          <p:nvPr/>
        </p:nvSpPr>
        <p:spPr>
          <a:xfrm>
            <a:off x="557212" y="742951"/>
            <a:ext cx="2607469" cy="4962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GOOD ENOUGH?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4A3F9E2-FABE-4996-B1F7-1FA0F5C9E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237" y="492573"/>
            <a:ext cx="3087417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14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églalap 2"/>
          <p:cNvSpPr/>
          <p:nvPr/>
        </p:nvSpPr>
        <p:spPr>
          <a:xfrm>
            <a:off x="394554" y="4756638"/>
            <a:ext cx="8354891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u-HU" sz="47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 I Y</a:t>
            </a:r>
            <a:endParaRPr lang="en-US" sz="47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C30AB5B-C213-4690-AF64-CCB2605CD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" y="460063"/>
            <a:ext cx="4091937" cy="3692973"/>
          </a:xfrm>
          <a:prstGeom prst="rect">
            <a:avLst/>
          </a:prstGeom>
        </p:spPr>
      </p:pic>
      <p:pic>
        <p:nvPicPr>
          <p:cNvPr id="7" name="Kép 6" descr="A képen beltéri, asztal, computer, padló látható&#10;&#10;Automatikusan generált leírás">
            <a:extLst>
              <a:ext uri="{FF2B5EF4-FFF2-40B4-BE49-F238E27FC236}">
                <a16:creationId xmlns:a16="http://schemas.microsoft.com/office/drawing/2014/main" id="{3E86924D-23F2-44BE-A7CD-2361A6660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032" y="884601"/>
            <a:ext cx="4091938" cy="284389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79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F0496E65-E528-4525-91A7-51C81E38FB47}"/>
              </a:ext>
            </a:extLst>
          </p:cNvPr>
          <p:cNvSpPr txBox="1"/>
          <p:nvPr/>
        </p:nvSpPr>
        <p:spPr>
          <a:xfrm>
            <a:off x="899592" y="1052736"/>
            <a:ext cx="194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HOLIDAY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10E2740-CF9F-4599-9228-140C51933427}"/>
              </a:ext>
            </a:extLst>
          </p:cNvPr>
          <p:cNvSpPr txBox="1"/>
          <p:nvPr/>
        </p:nvSpPr>
        <p:spPr>
          <a:xfrm>
            <a:off x="5004048" y="1699067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u-HU"/>
            </a:defPPr>
            <a:lvl1pPr>
              <a:defRPr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hu-HU" dirty="0"/>
              <a:t>VACATION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BA85899B-21A4-4B75-8F59-A9F3D66C4978}"/>
              </a:ext>
            </a:extLst>
          </p:cNvPr>
          <p:cNvSpPr txBox="1"/>
          <p:nvPr/>
        </p:nvSpPr>
        <p:spPr>
          <a:xfrm>
            <a:off x="1475655" y="3212976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PROMOTION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1165FA5-F3F9-4D4A-BB29-A8E5E4C46ACC}"/>
              </a:ext>
            </a:extLst>
          </p:cNvPr>
          <p:cNvSpPr txBox="1"/>
          <p:nvPr/>
        </p:nvSpPr>
        <p:spPr>
          <a:xfrm>
            <a:off x="5004048" y="4512602"/>
            <a:ext cx="248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u-HU"/>
            </a:defPPr>
            <a:lvl1pPr>
              <a:defRPr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hu-HU" dirty="0"/>
              <a:t>PAY RAISE</a:t>
            </a: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87F8D79A-2786-4D43-8E53-7760D7541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-459432"/>
            <a:ext cx="7776864" cy="7776864"/>
          </a:xfrm>
          <a:prstGeom prst="rect">
            <a:avLst/>
          </a:prstGeom>
        </p:spPr>
      </p:pic>
      <p:pic>
        <p:nvPicPr>
          <p:cNvPr id="16" name="Kép 15" descr="A képen szöveg, aláírás látható&#10;&#10;Automatikusan generált leírás">
            <a:extLst>
              <a:ext uri="{FF2B5EF4-FFF2-40B4-BE49-F238E27FC236}">
                <a16:creationId xmlns:a16="http://schemas.microsoft.com/office/drawing/2014/main" id="{94820C79-0CDF-4AE1-B1E9-3F9F3167A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579"/>
            <a:ext cx="8964488" cy="595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5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926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églalap 2"/>
          <p:cNvSpPr/>
          <p:nvPr/>
        </p:nvSpPr>
        <p:spPr>
          <a:xfrm>
            <a:off x="395653" y="4756638"/>
            <a:ext cx="8354891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 DUTY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B2F6B89-FFE1-4D43-84FA-DD7F5A00A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49" y="863225"/>
            <a:ext cx="2569206" cy="2329703"/>
          </a:xfrm>
          <a:prstGeom prst="rect">
            <a:avLst/>
          </a:prstGeom>
        </p:spPr>
      </p:pic>
      <p:pic>
        <p:nvPicPr>
          <p:cNvPr id="6" name="Kép 5" descr="A képen szöveg, clipart látható&#10;&#10;Automatikusan generált leírás">
            <a:extLst>
              <a:ext uri="{FF2B5EF4-FFF2-40B4-BE49-F238E27FC236}">
                <a16:creationId xmlns:a16="http://schemas.microsoft.com/office/drawing/2014/main" id="{391A8C42-2144-4F7E-BC7E-0D823D34F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1" y="1443797"/>
            <a:ext cx="2574993" cy="154499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505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ép 3">
            <a:extLst>
              <a:ext uri="{FF2B5EF4-FFF2-40B4-BE49-F238E27FC236}">
                <a16:creationId xmlns:a16="http://schemas.microsoft.com/office/drawing/2014/main" id="{2258928C-26B0-4698-810B-0E7629F59E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93" y="1044895"/>
            <a:ext cx="2567937" cy="256793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632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églalap 2"/>
          <p:cNvSpPr/>
          <p:nvPr/>
        </p:nvSpPr>
        <p:spPr>
          <a:xfrm>
            <a:off x="395653" y="4756638"/>
            <a:ext cx="8354891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u-HU" sz="4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TWO BOSSES</a:t>
            </a:r>
            <a:endParaRPr lang="en-US" sz="47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186246D8-268E-4EA1-8296-716501A11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53" y="307731"/>
            <a:ext cx="5988969" cy="399763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zövegdoboz 1">
            <a:extLst>
              <a:ext uri="{FF2B5EF4-FFF2-40B4-BE49-F238E27FC236}">
                <a16:creationId xmlns:a16="http://schemas.microsoft.com/office/drawing/2014/main" id="{508D8F4B-3159-4AE4-838E-28ACB7844C6A}"/>
              </a:ext>
            </a:extLst>
          </p:cNvPr>
          <p:cNvSpPr txBox="1"/>
          <p:nvPr/>
        </p:nvSpPr>
        <p:spPr>
          <a:xfrm>
            <a:off x="3995936" y="589777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OR MORE</a:t>
            </a:r>
          </a:p>
        </p:txBody>
      </p:sp>
    </p:spTree>
    <p:extLst>
      <p:ext uri="{BB962C8B-B14F-4D97-AF65-F5344CB8AC3E}">
        <p14:creationId xmlns:p14="http://schemas.microsoft.com/office/powerpoint/2010/main" val="4283205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</TotalTime>
  <Words>97</Words>
  <Application>Microsoft Office PowerPoint</Application>
  <PresentationFormat>Diavetítés a képernyőre (4:3 oldalarány)</PresentationFormat>
  <Paragraphs>31</Paragraphs>
  <Slides>15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Office-téma</vt:lpstr>
      <vt:lpstr>Parents’ school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dia</dc:title>
  <dc:creator>Admin</dc:creator>
  <cp:lastModifiedBy>Gabriella Szabó</cp:lastModifiedBy>
  <cp:revision>12</cp:revision>
  <dcterms:created xsi:type="dcterms:W3CDTF">2012-09-27T14:04:47Z</dcterms:created>
  <dcterms:modified xsi:type="dcterms:W3CDTF">2021-11-24T10:38:15Z</dcterms:modified>
</cp:coreProperties>
</file>